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BBC52-E3ED-47E7-9BE4-288A8234E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91CD0-B686-4A29-AB3C-3603AD9E4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6328B-366A-4B69-9E20-FD8B6933E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72D-9EE8-437E-9CE2-DEA3DAAFBAF7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D888D-647D-418C-9F5A-B8AE1FDD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475D5-836D-4DD0-9085-193FFCED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C142-4E80-45DA-BED0-A0A602FF4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04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D9ED4-E722-493B-A094-42B09F91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157AE1-C345-4517-9CF9-978B4C7B1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C3EE0-9155-4CCE-AEF3-BB67EEB9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72D-9EE8-437E-9CE2-DEA3DAAFBAF7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41E2D-C1D6-4F5A-B7EA-D9558055A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219AE-726C-4251-A5A4-071DB2A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C142-4E80-45DA-BED0-A0A602FF4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29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16258B-13E1-4353-8751-B0937ED24E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8C738-D5F1-4B11-A7B0-7BCAA74A8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1452D-A0A0-40ED-BA8D-86B30ABB4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72D-9EE8-437E-9CE2-DEA3DAAFBAF7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F048A-00C3-4376-BD07-7D4B25C1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288FA-A3DA-42F0-81E7-0713F0E13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C142-4E80-45DA-BED0-A0A602FF4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09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C680C-DD63-4D67-98DD-8614BFDA3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139D9-A814-4681-BAEB-69C482336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0DEF1-A650-4D6B-A8F3-821E7D410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72D-9EE8-437E-9CE2-DEA3DAAFBAF7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56EAC-9169-4FA9-A4EE-B131222BA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36B02-6DDE-4E2E-9E32-959DA1A1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C142-4E80-45DA-BED0-A0A602FF4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127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DDA3-2125-4334-949E-F32CC0BD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C3E83-A599-408E-9139-D0761C46D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F5142-5889-4850-A778-1CF5159C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72D-9EE8-437E-9CE2-DEA3DAAFBAF7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AB6A9-B63D-46F2-ADE3-457A6AA27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39817-F205-423F-A9B9-9887C3DCC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C142-4E80-45DA-BED0-A0A602FF4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52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2C128-CCDB-49EA-93BD-AC00B4D8F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43233-88BF-4D5C-8829-20CA765FE1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2854C-E1D4-461E-BD51-A25F98B85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65AFF-22CE-4767-8D3E-E1E2E2412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72D-9EE8-437E-9CE2-DEA3DAAFBAF7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7D824-E62F-4821-AD7E-5D758368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AEF48-627E-44B9-8954-53B9F637E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C142-4E80-45DA-BED0-A0A602FF4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02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51B4F-EBD6-4C91-9D0F-3D254180A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4D36F-70AA-489D-B64F-A9D8E6AED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5EE964-1C7E-4061-B5D3-E78DF67EE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A7E8C6-1BFA-4D9B-AF4C-A7EB4CADE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D60D4-290F-41BD-85E2-1028336F45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5C360-E185-4C2A-A038-4077EC618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72D-9EE8-437E-9CE2-DEA3DAAFBAF7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69F81-8921-4F7D-836F-16E8B6CF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DF7AB6-06D9-4A40-8CD2-6F111BE91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C142-4E80-45DA-BED0-A0A602FF4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330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45429-5EB5-4367-938B-C9C97E119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56906-724C-4BC6-A563-494AC3A2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72D-9EE8-437E-9CE2-DEA3DAAFBAF7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8A7BF6-488A-4AF4-9A81-3901DB4B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E166E4-49D9-414F-B827-D68178019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C142-4E80-45DA-BED0-A0A602FF4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650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0254A8-5C98-448D-9883-B9D2A4E0C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72D-9EE8-437E-9CE2-DEA3DAAFBAF7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1F9FD-2903-4373-8114-712C496D6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52D40-D1A5-4C0F-B0DC-C4F731D12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C142-4E80-45DA-BED0-A0A602FF4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57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39A4-7861-4717-B867-10CE3F88C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2CBC2-F4C7-491F-A126-0D00CB077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C04964-6EC0-46BC-A2E3-5DBD03140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9CEA5-A930-4790-A32C-DE71C63E2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72D-9EE8-437E-9CE2-DEA3DAAFBAF7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A246D-C0F2-4585-9BB9-673DA12D7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CCF1A-70B8-4ABE-8605-6F5A451A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C142-4E80-45DA-BED0-A0A602FF4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8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413B1-15A3-48C4-907D-8D238D694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A160E-95DE-4119-9C32-6778E1D08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5DC06-ACC4-4112-97F4-0CB7F8317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C918C-F71D-412B-9AFE-01CBA0B7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72D-9EE8-437E-9CE2-DEA3DAAFBAF7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05955D-570F-4A8B-A517-66E90350C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56368-08C9-4476-AC16-368E4E5D5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C142-4E80-45DA-BED0-A0A602FF4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68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291E9E-DD78-405E-8766-91DCD6AA5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D416C-5D96-42ED-93AF-EC9B2886A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93B4B-C24D-4464-B92A-57E157EF0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6E72D-9EE8-437E-9CE2-DEA3DAAFBAF7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8CDD6-83BC-44EF-9423-29E1E57C8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7028E-EEB8-449B-9D11-D67236DDA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CC142-4E80-45DA-BED0-A0A602FF4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453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94E56666-3C86-4B4B-838D-0442AD399F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55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98263B1C-B9FA-4ACB-A898-F2655CA5E7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3421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B9B04A1E-E277-41C4-82F0-1621DB4820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336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27129D31-F73B-4924-9D3C-26BF111BD7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841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C7EC7785-643D-4287-8E44-05D12053C8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803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2822349B-F4D3-4370-9612-4463712A7C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4043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5799D329-857E-42FA-BF5F-4CA6E762E3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816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FDC83C0D-065E-470D-900A-66D8B0B4E5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6684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2F4B1BA4-EABC-4464-AD1D-1FA2B03E26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017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5F97E31C-7418-4C58-9902-42038D470D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016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2B8EAF29-44CD-429C-9A7F-F07B08644B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035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3635E460-791F-40E5-A75F-E09F7FEF34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0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ACFAF40A-09BB-488C-93F1-E996AEB1AC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5557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989EE811-41D7-4BB7-BF43-38D1A5B59D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1305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1BE8A9EC-3F75-49B3-9B31-728F773BF0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7369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46DD2947-7A53-4289-9C94-AAAD141D59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1226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4226BD71-2FEB-4CEA-B9FF-1CA5FF65B2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865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477506B2-DF62-4F65-B3A3-9F4A42EF77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593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7F7E9A52-D6C2-4C4F-896D-5E7AB29407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0594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31FD81C5-DFB7-42DD-8DD9-6844F0D035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827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E4150662-1CAC-45AF-AAF3-11C05E7AE8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1215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A94350D0-7A24-43F9-AC92-4FE082FE58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334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A8EBD31E-5630-4356-97C8-B51F055DA4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67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C215068D-A4FD-41FA-9D6E-FA584864CC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71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B7A29C65-213C-4159-943E-B795C0317B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4524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F595E899-7BD1-4074-BE62-E08E58088A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3250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53DA569D-1137-43FF-B800-70FC842833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5051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96993DB1-2A2C-4796-8D59-2B9F0EA05E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9521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EA495D74-822B-4D9F-9B4F-796F38F6FC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4092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F0909A26-CBE4-438E-A9D5-C4F7882614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39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2B243C4B-DEDD-4EEB-85C4-0D6E13752A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980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17092301-A52B-438F-BC20-CEDE259413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9361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E86322E7-2EA5-4F54-8ECC-971AD650AE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6216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E5E057AF-57B7-4644-A95E-6AA10048B0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42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5A3E407C-16B5-4C0B-9B32-FAB9986404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3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974A025A-6200-4244-8F1A-1059E897F0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56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87484104-48B0-4298-AB35-5B0CBE51BF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72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8EE73BCD-C95E-493C-BEC7-F9AE456956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87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CCA42232-6AD2-46DE-AD85-D69938DFEC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2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743A28C6-4FC3-452B-B0C9-7266732987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39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FEFF17E1-B612-4151-BFF2-6E2EEAACA3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70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6ED3A8A9-5F53-42A1-AC00-85F84A7CA7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90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39179FB1-7B0F-4CBB-BA27-D0E527D31A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8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FE6E36B9-F9B5-4D98-B64B-91C02EB50E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34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CC7F2908-1760-42F7-94CD-7FF2BA8FDE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29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2E79936B-0FDA-4EF1-93EB-1ACF48E2C6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07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A7FD376A-7DB2-476D-82A3-1B32549D56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84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C0633C51-7906-417B-B750-01DFD0330F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49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C1448727-E9EA-442A-89AC-F972DA0AD8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10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E5AF1307-A180-488F-B16D-C8888C07F7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30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534619DB-4E16-4FE2-BB10-13DA94EBC2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39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68E065CC-5A7A-45D1-8A54-072E2959D4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65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48E28707-E80C-4790-8AD9-5A6ED4A0EF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84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2706FFFF-D677-480A-90FA-EFA7F96CBA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99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1E7282D0-221B-46A3-B449-D06EF0A06F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92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96CE20B9-52E9-4C43-9229-F479EB48C1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09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668C0D30-D064-4E21-B98B-66634B4064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96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2BD07386-B9C8-4491-841A-0AB360176B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95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06270D0B-C686-41F7-B3EF-2AB70F0EC3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03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7C4AAC7A-4D5F-46FE-94F0-8B4130CBA6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87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9F0711AD-650F-42B0-8EB4-47B7895F7C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45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3AEE1563-8201-4124-894D-A673C22C3C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441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970BEBE4-0E67-4161-B94A-4CFCC61FE2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29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784BA402-B151-4A8A-A055-53670C57C3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62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B57075D0-69CB-42DF-8018-E6C1012256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16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F0BAA726-64E9-4149-8CC2-F930DCD2CB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97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77041268-B557-4E71-BD95-DEC8BF5967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50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EDD43041-8672-48A7-97FC-F54738874A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22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DA4114CE-A270-4208-9D94-A47FF80EEC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91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9DC0E5F7-4CFB-4228-8D4A-3E40811272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7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F157896F-19ED-4359-B0BD-A908887B14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35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9D55C042-06DB-4053-8EA2-E5641280C2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148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781E5AE1-5D91-4D4C-9B2F-2E20F4DC79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160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BE22EF99-3F1D-4E91-B7D8-C4BFFB17DA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54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FC2D9611-C537-4360-8ED2-F2B820756F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85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119256BB-2B4D-496B-A3D8-4D570727E2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20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907A8BB7-8099-4C31-9867-0451DE3916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781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7455FD66-9A43-4787-8938-85F85FD3D7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97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9A527B50-24FE-46B7-93BE-EF7BC63A35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263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D26E7672-F987-476E-89AC-A8E2A3172A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22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A8485A30-E4EE-4291-A81E-985AAD6DB6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156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10696755-AF7A-4A72-8BAC-3E5F7803B0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790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22B41FF6-6B0F-4D16-B2B7-0EE715C953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110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96E165DE-C7B1-4FE7-97CC-8D2520EA58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87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3FB67F4F-3F69-4CB8-923A-E72F0C9E72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68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0BE8AE44-A18F-4427-97C0-5984A66627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183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DFE64F84-1C86-44EF-A839-74FD6A7AB3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28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EB03FA8F-43C3-4B6D-B511-9B3D346DEB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913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021B4272-3121-468B-AADD-DC5A5F3A89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961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512D5357-CE24-4A42-B766-0386BD91DC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149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381603B9-06A8-493D-AC53-CA3419720F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930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FA796083-4C26-48DE-90D4-14B22DACD2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048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9DC82794-2CEC-46D5-BABD-F21812AF7B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231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61FEAA1B-988F-4805-A075-1A8866EB3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078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FB8BD276-A9DC-4378-90BC-C3223634BE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364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452C0FC5-3745-44F5-9D1D-69D493E8AC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04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1FBC8DCB-9A6F-4B4C-8A2D-8842FAC810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753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F1049F65-DFB3-4D19-B555-E37E1B606C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216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1C92C01B-BB10-4CC7-97E3-15B53C9134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481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FB1432DF-1180-4B3D-A190-9D7611484A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483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6BA54359-554A-4DA1-BFC0-563F7224C3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792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E003E4A3-A2E1-49CE-87C4-47095E05DB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89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737E62EB-F9AA-47C9-A119-D9A603DD41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445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054F4637-D96C-4EDB-9C50-2C4F1E909D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540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7A2C230D-8E3C-474D-83B7-07E04086A6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833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706E687D-B226-464F-8451-AFF8EF20A0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349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8C7A1E59-DEBF-4700-8528-229A0566AA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69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7C55CED7-11AE-4D2E-B3A4-3D4F0483E0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55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D7CB1D57-0703-4923-B9B0-A836F5D4A3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093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014A362C-EACC-4BE2-9A26-50DDE385B0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086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9A26CB7A-E8C9-4BD5-A0F0-D2854300C9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259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38F72ACF-0D92-49F2-B942-5EE9FF54CA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448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CA8371B0-B273-4DC1-B9DD-375BC10AA5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069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02929A65-9C12-4E63-BD5E-65BFD271AA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916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C1B627E6-086C-42F0-9B04-7E2F216036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851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A636BE65-62FA-48FF-A824-5F60B6FE6F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409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4FE3E702-AE8D-41F3-B4D0-8DC0725ED3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650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0631AED5-655D-4A8F-80CE-D2648354DC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45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EEDF911A-E106-4F1F-A140-1989FB3B27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516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8E243FD4-3E4B-4CE8-87BE-077FECD13E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16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D021B98B-0BE4-4D25-AD82-8FF2B80D1A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546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32A0C8D3-D3C5-44B7-A847-288AD95AF9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035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B4A47AEB-32D4-40EB-828D-9005F8C2BE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513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6DF84D32-7F8A-43F3-A718-DBF9E98CFF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763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E66B642A-F452-4D0C-A512-DEB89F3036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976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0FC6D988-01C5-4F88-BBBC-6A7E266338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468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6DF5AB5C-D95E-4E9A-B0D8-2AFB98D5B9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78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71084E14-D8B4-4521-9BDC-9E40A736A0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556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9DCA1847-3C88-4BB8-8DC8-E51E2C807B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24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Matthieu DEPUYDT</dc:creator>
  <cp:lastModifiedBy>Matthieu DEPUYDT</cp:lastModifiedBy>
  <cp:revision>1</cp:revision>
  <dcterms:created xsi:type="dcterms:W3CDTF">2021-11-15T09:04:20Z</dcterms:created>
  <dcterms:modified xsi:type="dcterms:W3CDTF">2021-11-15T09:06:45Z</dcterms:modified>
</cp:coreProperties>
</file>